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90" r:id="rId4"/>
    <p:sldId id="303" r:id="rId5"/>
    <p:sldId id="258" r:id="rId6"/>
    <p:sldId id="259" r:id="rId7"/>
    <p:sldId id="260" r:id="rId8"/>
    <p:sldId id="261" r:id="rId9"/>
    <p:sldId id="29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92" r:id="rId18"/>
    <p:sldId id="302" r:id="rId19"/>
    <p:sldId id="269" r:id="rId20"/>
    <p:sldId id="270" r:id="rId21"/>
    <p:sldId id="271" r:id="rId22"/>
    <p:sldId id="273" r:id="rId23"/>
    <p:sldId id="274" r:id="rId24"/>
    <p:sldId id="293" r:id="rId25"/>
    <p:sldId id="300" r:id="rId26"/>
    <p:sldId id="275" r:id="rId27"/>
    <p:sldId id="276" r:id="rId28"/>
    <p:sldId id="277" r:id="rId29"/>
    <p:sldId id="278" r:id="rId30"/>
    <p:sldId id="279" r:id="rId31"/>
    <p:sldId id="301" r:id="rId32"/>
    <p:sldId id="280" r:id="rId33"/>
    <p:sldId id="281" r:id="rId34"/>
    <p:sldId id="294" r:id="rId35"/>
    <p:sldId id="282" r:id="rId36"/>
    <p:sldId id="296" r:id="rId37"/>
    <p:sldId id="295" r:id="rId38"/>
    <p:sldId id="284" r:id="rId39"/>
    <p:sldId id="297" r:id="rId40"/>
    <p:sldId id="298" r:id="rId41"/>
    <p:sldId id="287" r:id="rId42"/>
    <p:sldId id="288" r:id="rId43"/>
    <p:sldId id="28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CE07D-8A93-4147-9B83-0789EE379CAE}" type="datetimeFigureOut">
              <a:rPr lang="en-US" smtClean="0"/>
              <a:t>04/10/2019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BE9D6-8E53-49B8-8ABE-3D9DBB6AEE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BE9D6-8E53-49B8-8ABE-3D9DBB6AEEA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வகுப்பு.2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820069"/>
            <a:ext cx="4419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9716" y="1600200"/>
            <a:ext cx="44245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46116" y="1600200"/>
            <a:ext cx="44517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9437" y="1729581"/>
            <a:ext cx="29051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8484" y="1600200"/>
            <a:ext cx="31870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3725" y="1729581"/>
            <a:ext cx="28765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08193" y="1600200"/>
            <a:ext cx="43276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அமைப்புகள்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அச்சமைப்புகள்</a:t>
            </a:r>
            <a:endParaRPr lang="en-US" dirty="0" smtClean="0"/>
          </a:p>
          <a:p>
            <a:r>
              <a:rPr lang="en-US" dirty="0" err="1" smtClean="0"/>
              <a:t>வடிவங்களின்</a:t>
            </a:r>
            <a:r>
              <a:rPr lang="en-US" dirty="0" smtClean="0"/>
              <a:t> </a:t>
            </a:r>
            <a:r>
              <a:rPr lang="en-US" dirty="0" err="1" smtClean="0"/>
              <a:t>அமைப்புகள்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67681"/>
            <a:ext cx="3200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3725" y="1729581"/>
            <a:ext cx="28765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04562" y="1600200"/>
            <a:ext cx="55348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8850" y="2034381"/>
            <a:ext cx="46863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24844"/>
            <a:ext cx="54864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STD NEW TEXT BOOK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558256"/>
            <a:ext cx="6096000" cy="338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பெருக்கல்</a:t>
            </a:r>
            <a:r>
              <a:rPr lang="en-US" dirty="0" smtClean="0"/>
              <a:t>, 2,3,4,5 </a:t>
            </a:r>
            <a:r>
              <a:rPr lang="en-US" dirty="0" err="1" smtClean="0"/>
              <a:t>மற்றும்</a:t>
            </a:r>
            <a:r>
              <a:rPr lang="en-US" dirty="0" smtClean="0"/>
              <a:t> 10 </a:t>
            </a:r>
            <a:r>
              <a:rPr lang="en-US" dirty="0" err="1" smtClean="0"/>
              <a:t>ஆகிய</a:t>
            </a:r>
            <a:r>
              <a:rPr lang="en-US" dirty="0" smtClean="0"/>
              <a:t> </a:t>
            </a:r>
            <a:r>
              <a:rPr lang="en-US" dirty="0" err="1" smtClean="0"/>
              <a:t>எண்களின்</a:t>
            </a:r>
            <a:r>
              <a:rPr lang="en-US" dirty="0" smtClean="0"/>
              <a:t> </a:t>
            </a:r>
            <a:r>
              <a:rPr lang="en-US" dirty="0" err="1" smtClean="0"/>
              <a:t>பெருக்கல்</a:t>
            </a:r>
            <a:r>
              <a:rPr lang="en-US" dirty="0" smtClean="0"/>
              <a:t> </a:t>
            </a:r>
            <a:r>
              <a:rPr lang="en-US" dirty="0" err="1" smtClean="0"/>
              <a:t>வாய்பாட்டினை</a:t>
            </a:r>
            <a:r>
              <a:rPr lang="en-US" dirty="0" smtClean="0"/>
              <a:t> </a:t>
            </a:r>
            <a:r>
              <a:rPr lang="en-US" dirty="0" err="1" smtClean="0"/>
              <a:t>உருவாக்குதல்</a:t>
            </a:r>
            <a:endParaRPr lang="en-US" dirty="0" smtClean="0"/>
          </a:p>
          <a:p>
            <a:r>
              <a:rPr lang="en-US" dirty="0" err="1" smtClean="0"/>
              <a:t>எண்களைப்</a:t>
            </a:r>
            <a:r>
              <a:rPr lang="en-US" dirty="0" smtClean="0"/>
              <a:t> </a:t>
            </a:r>
            <a:r>
              <a:rPr lang="en-US" dirty="0" err="1" smtClean="0"/>
              <a:t>பெருக்கி</a:t>
            </a:r>
            <a:r>
              <a:rPr lang="en-US" dirty="0" smtClean="0"/>
              <a:t> </a:t>
            </a:r>
            <a:r>
              <a:rPr lang="en-US" dirty="0" err="1" smtClean="0"/>
              <a:t>விடைகாணுதல்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114550"/>
            <a:ext cx="41148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7140" y="1600200"/>
            <a:ext cx="528971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4638" y="1600200"/>
            <a:ext cx="34347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1780" y="1600200"/>
            <a:ext cx="31204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7305" y="1600200"/>
            <a:ext cx="494939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இயல்.1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வடிவியல்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இருபரிமாண</a:t>
            </a:r>
            <a:r>
              <a:rPr lang="en-US" dirty="0" smtClean="0"/>
              <a:t> </a:t>
            </a:r>
            <a:r>
              <a:rPr lang="en-US" dirty="0" err="1" smtClean="0"/>
              <a:t>வடிவங்கள்</a:t>
            </a:r>
            <a:r>
              <a:rPr lang="en-US" dirty="0" smtClean="0"/>
              <a:t> </a:t>
            </a:r>
            <a:r>
              <a:rPr lang="en-US" dirty="0" err="1" smtClean="0"/>
              <a:t>அடையாளம்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r>
              <a:rPr lang="en-US" dirty="0" err="1" smtClean="0"/>
              <a:t>இருபரிமாண</a:t>
            </a:r>
            <a:r>
              <a:rPr lang="en-US" dirty="0" smtClean="0"/>
              <a:t> </a:t>
            </a:r>
            <a:r>
              <a:rPr lang="en-US" dirty="0" err="1" smtClean="0"/>
              <a:t>வடிவங்களின்</a:t>
            </a:r>
            <a:r>
              <a:rPr lang="en-US" dirty="0" smtClean="0"/>
              <a:t> </a:t>
            </a:r>
            <a:r>
              <a:rPr lang="en-US" dirty="0" err="1" smtClean="0"/>
              <a:t>பண்புகள்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4662" y="1729581"/>
            <a:ext cx="31146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967706"/>
            <a:ext cx="32004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52600"/>
            <a:ext cx="426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21431" y="1600200"/>
            <a:ext cx="51011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இயல்.3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அளவைகள்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endParaRPr lang="en-US" dirty="0" smtClean="0"/>
          </a:p>
          <a:p>
            <a:r>
              <a:rPr lang="en-US" dirty="0" err="1" smtClean="0"/>
              <a:t>எடை</a:t>
            </a:r>
            <a:r>
              <a:rPr lang="en-US" dirty="0" smtClean="0"/>
              <a:t> </a:t>
            </a:r>
            <a:r>
              <a:rPr lang="en-US" dirty="0" err="1" smtClean="0"/>
              <a:t>அதிகம்</a:t>
            </a:r>
            <a:r>
              <a:rPr lang="en-US" dirty="0" smtClean="0"/>
              <a:t> </a:t>
            </a:r>
            <a:r>
              <a:rPr lang="en-US" dirty="0" err="1" smtClean="0"/>
              <a:t>குறைவு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r>
              <a:rPr lang="en-US" dirty="0" err="1" smtClean="0"/>
              <a:t>திட்டமற்ற</a:t>
            </a:r>
            <a:r>
              <a:rPr lang="en-US" dirty="0" smtClean="0"/>
              <a:t> </a:t>
            </a:r>
            <a:r>
              <a:rPr lang="en-US" dirty="0" err="1" smtClean="0"/>
              <a:t>அலகுகளைக்கொண்டு</a:t>
            </a:r>
            <a:r>
              <a:rPr lang="en-US" dirty="0" smtClean="0"/>
              <a:t> </a:t>
            </a:r>
            <a:r>
              <a:rPr lang="en-US" dirty="0" err="1" smtClean="0"/>
              <a:t>பொருள்களின்</a:t>
            </a:r>
            <a:r>
              <a:rPr lang="en-US" dirty="0" smtClean="0"/>
              <a:t> </a:t>
            </a:r>
            <a:r>
              <a:rPr lang="en-US" dirty="0" err="1" smtClean="0"/>
              <a:t>எடையை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r>
              <a:rPr lang="en-US" dirty="0" err="1" smtClean="0"/>
              <a:t>எடையை</a:t>
            </a:r>
            <a:r>
              <a:rPr lang="en-US" dirty="0" smtClean="0"/>
              <a:t> </a:t>
            </a:r>
            <a:r>
              <a:rPr lang="en-US" dirty="0" err="1" smtClean="0"/>
              <a:t>கிராம்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கிலோ</a:t>
            </a:r>
            <a:r>
              <a:rPr lang="en-US" dirty="0" smtClean="0"/>
              <a:t> </a:t>
            </a:r>
            <a:r>
              <a:rPr lang="en-US" dirty="0" err="1" smtClean="0"/>
              <a:t>கிராமில்</a:t>
            </a:r>
            <a:r>
              <a:rPr lang="en-US" dirty="0" smtClean="0"/>
              <a:t> </a:t>
            </a:r>
            <a:r>
              <a:rPr lang="en-US" dirty="0" err="1" smtClean="0"/>
              <a:t>மாற்றுதல்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57537" y="1729581"/>
            <a:ext cx="28289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09912" y="1729581"/>
            <a:ext cx="29241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அலகு</a:t>
            </a:r>
            <a:r>
              <a:rPr lang="en-US" dirty="0" smtClean="0"/>
              <a:t> .4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காலம்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நேரத்தை</a:t>
            </a:r>
            <a:r>
              <a:rPr lang="en-US" dirty="0" smtClean="0"/>
              <a:t> </a:t>
            </a:r>
            <a:r>
              <a:rPr lang="en-US" dirty="0" err="1" smtClean="0"/>
              <a:t>மணிகளில்</a:t>
            </a:r>
            <a:r>
              <a:rPr lang="en-US" dirty="0" smtClean="0"/>
              <a:t> </a:t>
            </a:r>
            <a:r>
              <a:rPr lang="en-US" dirty="0" err="1" smtClean="0"/>
              <a:t>கணக்கீடல்</a:t>
            </a:r>
            <a:endParaRPr lang="en-US" dirty="0" smtClean="0"/>
          </a:p>
          <a:p>
            <a:r>
              <a:rPr lang="en-US" dirty="0" err="1" smtClean="0"/>
              <a:t>கடிகாரத்தின்</a:t>
            </a:r>
            <a:r>
              <a:rPr lang="en-US" dirty="0" smtClean="0"/>
              <a:t> </a:t>
            </a:r>
            <a:r>
              <a:rPr lang="en-US" dirty="0" err="1" smtClean="0"/>
              <a:t>மூலம்</a:t>
            </a:r>
            <a:r>
              <a:rPr lang="en-US" dirty="0" smtClean="0"/>
              <a:t> </a:t>
            </a:r>
            <a:r>
              <a:rPr lang="en-US" dirty="0" err="1" smtClean="0"/>
              <a:t>சரியான</a:t>
            </a:r>
            <a:r>
              <a:rPr lang="en-US" dirty="0" smtClean="0"/>
              <a:t> </a:t>
            </a:r>
            <a:r>
              <a:rPr lang="en-US" dirty="0" err="1" smtClean="0"/>
              <a:t>நேரத்தை</a:t>
            </a:r>
            <a:r>
              <a:rPr lang="en-US" dirty="0" smtClean="0"/>
              <a:t> </a:t>
            </a:r>
            <a:r>
              <a:rPr lang="en-US" dirty="0" err="1" smtClean="0"/>
              <a:t>கணக்கீடுதல்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77206"/>
            <a:ext cx="32004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96256"/>
            <a:ext cx="32004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53431"/>
            <a:ext cx="32004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அலகு</a:t>
            </a:r>
            <a:r>
              <a:rPr lang="en-US" dirty="0" smtClean="0"/>
              <a:t>- 5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தகவல்</a:t>
            </a:r>
            <a:r>
              <a:rPr lang="en-US" dirty="0" smtClean="0"/>
              <a:t> </a:t>
            </a:r>
            <a:r>
              <a:rPr lang="en-US" dirty="0" err="1" smtClean="0"/>
              <a:t>செயலாக்கம்</a:t>
            </a:r>
            <a:endParaRPr lang="en-US" dirty="0" smtClean="0"/>
          </a:p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தெரிந்த</a:t>
            </a:r>
            <a:r>
              <a:rPr lang="en-US" dirty="0" smtClean="0"/>
              <a:t> </a:t>
            </a:r>
            <a:r>
              <a:rPr lang="en-US" dirty="0" err="1" smtClean="0"/>
              <a:t>இடங்களுக்கான</a:t>
            </a:r>
            <a:r>
              <a:rPr lang="en-US" dirty="0" smtClean="0"/>
              <a:t> </a:t>
            </a:r>
            <a:r>
              <a:rPr lang="en-US" dirty="0" err="1" smtClean="0"/>
              <a:t>வரைப்படம்</a:t>
            </a:r>
            <a:r>
              <a:rPr lang="en-US" dirty="0" smtClean="0"/>
              <a:t> </a:t>
            </a:r>
            <a:r>
              <a:rPr lang="en-US" dirty="0" err="1" smtClean="0"/>
              <a:t>வரைதல்</a:t>
            </a:r>
            <a:endParaRPr lang="en-US" dirty="0" smtClean="0"/>
          </a:p>
          <a:p>
            <a:r>
              <a:rPr lang="en-US" dirty="0" err="1" smtClean="0"/>
              <a:t>வழித்தடம்</a:t>
            </a:r>
            <a:r>
              <a:rPr lang="en-US" dirty="0" smtClean="0"/>
              <a:t> </a:t>
            </a:r>
            <a:r>
              <a:rPr lang="en-US" dirty="0" err="1" smtClean="0"/>
              <a:t>குறித்தல்</a:t>
            </a:r>
            <a:endParaRPr lang="en-US" dirty="0" smtClean="0"/>
          </a:p>
          <a:p>
            <a:r>
              <a:rPr lang="en-US" dirty="0" err="1" smtClean="0"/>
              <a:t>ஒரு</a:t>
            </a:r>
            <a:r>
              <a:rPr lang="en-US" dirty="0" smtClean="0"/>
              <a:t> </a:t>
            </a:r>
            <a:r>
              <a:rPr lang="en-US" dirty="0" err="1" smtClean="0"/>
              <a:t>இடத்திலிருந்து</a:t>
            </a:r>
            <a:r>
              <a:rPr lang="en-US" dirty="0" smtClean="0"/>
              <a:t> </a:t>
            </a:r>
            <a:r>
              <a:rPr lang="en-US" dirty="0" err="1" smtClean="0"/>
              <a:t>மற்றோரு</a:t>
            </a:r>
            <a:r>
              <a:rPr lang="en-US" dirty="0" smtClean="0"/>
              <a:t> </a:t>
            </a:r>
            <a:r>
              <a:rPr lang="en-US" dirty="0" err="1" smtClean="0"/>
              <a:t>இடத்திற்கு</a:t>
            </a:r>
            <a:r>
              <a:rPr lang="en-US" dirty="0" smtClean="0"/>
              <a:t> </a:t>
            </a:r>
            <a:r>
              <a:rPr lang="en-US" dirty="0" err="1" smtClean="0"/>
              <a:t>செல்வதற்கு</a:t>
            </a:r>
            <a:r>
              <a:rPr lang="en-US" dirty="0" smtClean="0"/>
              <a:t> </a:t>
            </a:r>
            <a:r>
              <a:rPr lang="en-US" dirty="0" err="1" smtClean="0"/>
              <a:t>கட்டளைகளை</a:t>
            </a:r>
            <a:r>
              <a:rPr lang="en-US" dirty="0" smtClean="0"/>
              <a:t> </a:t>
            </a:r>
            <a:r>
              <a:rPr lang="en-US" dirty="0" err="1" smtClean="0"/>
              <a:t>உருவாக்குதல்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1" y="1943894"/>
            <a:ext cx="3319462" cy="445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43869"/>
            <a:ext cx="32004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39773" y="1600200"/>
            <a:ext cx="3064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00200"/>
            <a:ext cx="533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35058" y="1600200"/>
            <a:ext cx="30738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426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இயல்-2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விளைவுகள்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எண்களை</a:t>
            </a:r>
            <a:r>
              <a:rPr lang="en-US" dirty="0" smtClean="0"/>
              <a:t> </a:t>
            </a:r>
            <a:r>
              <a:rPr lang="en-US" dirty="0" err="1" smtClean="0"/>
              <a:t>ஒப்பிடுதல்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உருவாக்குதல்</a:t>
            </a:r>
            <a:r>
              <a:rPr lang="en-US" dirty="0" smtClean="0"/>
              <a:t>	</a:t>
            </a:r>
          </a:p>
          <a:p>
            <a:r>
              <a:rPr lang="en-US" dirty="0" err="1" smtClean="0"/>
              <a:t>சிறிய</a:t>
            </a:r>
            <a:r>
              <a:rPr lang="en-US" dirty="0" smtClean="0"/>
              <a:t> </a:t>
            </a:r>
            <a:r>
              <a:rPr lang="en-US" dirty="0" err="1" smtClean="0"/>
              <a:t>எண்</a:t>
            </a:r>
            <a:r>
              <a:rPr lang="en-US" dirty="0" smtClean="0"/>
              <a:t> </a:t>
            </a:r>
            <a:r>
              <a:rPr lang="en-US" dirty="0" err="1" smtClean="0"/>
              <a:t>பெரிய</a:t>
            </a:r>
            <a:r>
              <a:rPr lang="en-US" dirty="0" smtClean="0"/>
              <a:t> </a:t>
            </a:r>
            <a:r>
              <a:rPr lang="en-US" dirty="0" err="1" smtClean="0"/>
              <a:t>எண்</a:t>
            </a:r>
            <a:r>
              <a:rPr lang="en-US" dirty="0" smtClean="0"/>
              <a:t>, </a:t>
            </a:r>
            <a:r>
              <a:rPr lang="en-US" dirty="0" err="1" smtClean="0"/>
              <a:t>சமமான</a:t>
            </a:r>
            <a:r>
              <a:rPr lang="en-US" dirty="0" smtClean="0"/>
              <a:t> </a:t>
            </a:r>
            <a:r>
              <a:rPr lang="en-US" dirty="0" err="1" smtClean="0"/>
              <a:t>எண்களை</a:t>
            </a:r>
            <a:r>
              <a:rPr lang="en-US" dirty="0" smtClean="0"/>
              <a:t> </a:t>
            </a:r>
            <a:r>
              <a:rPr lang="en-US" dirty="0" err="1" smtClean="0"/>
              <a:t>அடையாளம்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90</Words>
  <Application>Microsoft Office PowerPoint</Application>
  <PresentationFormat>On-screen Show (4:3)</PresentationFormat>
  <Paragraphs>42</Paragraphs>
  <Slides>43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வகுப்பு.2</vt:lpstr>
      <vt:lpstr>Slide 2</vt:lpstr>
      <vt:lpstr>இயல்.1</vt:lpstr>
      <vt:lpstr>Slide 4</vt:lpstr>
      <vt:lpstr>Slide 5</vt:lpstr>
      <vt:lpstr>Slide 6</vt:lpstr>
      <vt:lpstr>Slide 7</vt:lpstr>
      <vt:lpstr>Slide 8</vt:lpstr>
      <vt:lpstr>இயல்-2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இயல்-3 </vt:lpstr>
      <vt:lpstr>Slide 18</vt:lpstr>
      <vt:lpstr>Slide 19</vt:lpstr>
      <vt:lpstr>Slide 20</vt:lpstr>
      <vt:lpstr>Slide 21</vt:lpstr>
      <vt:lpstr>III STD NEW TEXT BOOK 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இயல்.3 </vt:lpstr>
      <vt:lpstr>Slide 35</vt:lpstr>
      <vt:lpstr>Slide 36</vt:lpstr>
      <vt:lpstr>அலகு .4 </vt:lpstr>
      <vt:lpstr>Slide 38</vt:lpstr>
      <vt:lpstr>Slide 39</vt:lpstr>
      <vt:lpstr>அலகு- 5 </vt:lpstr>
      <vt:lpstr>Slide 41</vt:lpstr>
      <vt:lpstr>Slide 42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26</cp:revision>
  <dcterms:created xsi:type="dcterms:W3CDTF">2006-08-16T00:00:00Z</dcterms:created>
  <dcterms:modified xsi:type="dcterms:W3CDTF">2019-10-04T10:49:23Z</dcterms:modified>
</cp:coreProperties>
</file>